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28" r:id="rId2"/>
    <p:sldId id="33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1280"/>
    <a:srgbClr val="CF3780"/>
    <a:srgbClr val="BC1D80"/>
    <a:srgbClr val="D94580"/>
    <a:srgbClr val="BE2080"/>
    <a:srgbClr val="AD0680"/>
    <a:srgbClr val="D7D7D7"/>
    <a:srgbClr val="D13A80"/>
    <a:srgbClr val="B50F80"/>
    <a:srgbClr val="B41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84" autoAdjust="0"/>
    <p:restoredTop sz="94663"/>
  </p:normalViewPr>
  <p:slideViewPr>
    <p:cSldViewPr snapToGrid="0">
      <p:cViewPr varScale="1">
        <p:scale>
          <a:sx n="72" d="100"/>
          <a:sy n="72" d="100"/>
        </p:scale>
        <p:origin x="82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7DC36-DB5C-D9ED-47FC-5914367A2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2A3B10-30F8-FE7A-E828-0EC0D57C93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26D3B-4C9E-3598-0A68-1D648B8E3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C5BFE-B024-9972-D2E8-FB8F7776C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8EB54C-AF88-89EE-F701-A553AF539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2C54D6-E752-1C35-F840-7EEE7523C5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784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DF288-4091-142A-6C67-4B3CA81D9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03853-9C33-581A-6CA6-60F23DEB0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8EF6C-C9D4-052F-D134-AE8B4894F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F079E-3F99-F8F1-6A53-5495930C8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07A78-E51E-2CC2-A38A-4FD86A439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090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76177-53CA-46DB-A753-45FC3A255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FF5510-08EB-A66C-B330-2CADAE212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C89BD-89F6-EF01-C307-63F9007ED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59648-B9CB-A061-D9A5-F5C23B2F4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02C00-3320-36D6-8182-8EC2DCEFE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044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5305F-80B4-F74E-BAC0-60D633ED2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05CC1-DC8E-367C-6D44-F0F5D84C14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8737FA-611B-9D25-CFBA-7D7667F0AE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A51C3D-1585-7465-EF2E-8A78FF5B3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78D361-39EF-2963-357C-C6D40C6AA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0241DC-88D1-5C0E-1987-8067CBE1A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099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21FC9-F82B-E246-1567-64FA6CB45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4B7594-FC5B-620F-A444-1A2A7D0B6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9AC1F6-7C96-78AB-B09B-203AAC00B8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9B74A2-E1FF-379C-F8B5-87CEC54919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718F7F-D7D7-21D7-048B-7F8DB93C50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A366E0-9B1C-3A18-2FB5-7BA619F53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3DCD7B-B139-5BB0-D466-95A0FFFA3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CB038A-DB6F-19D7-D99E-A75E0DD1A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51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E5895-E842-9462-50B1-899FDC6E3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2F216B-63F6-4FD3-0541-08DF07FEE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F804A8-1FB5-44D6-7EB5-FD4012833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A9E4B2-1BEE-4C4C-FF81-B9B6B2C98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777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F197B6-0AA2-D986-B64C-CAEAAB1A3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9C0C53-9159-3C91-FF85-61497AD2D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5DD0E-B018-3CE7-9586-77CAE0691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111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FCA67-18D7-43F6-FC0D-102F389DE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4AFAF-DE17-3064-7072-53781BFF0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C5A89F-27D5-EC12-7FA1-5025D5C98D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703268-22E5-8629-98AD-675FC46DE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98C17-7D71-4CA3-B317-B48692B54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2577FE-734A-129D-0DC3-37A383A71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26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E9677-4790-95B3-4D39-D29FFDA4A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4C9A8B-D2D7-F330-BDCB-DCEFB4D5E2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883DB-D309-D445-6623-0ED6E61CD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D66ABD-0AEF-B2AA-0417-AD223EAEA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51B9D1-E06C-DBE1-8555-A3CF2F51D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00300-E68C-F42C-B473-5B10D3296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970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35FE0-5755-B73E-FB25-119EF2391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42CE73-D396-66FC-E9E9-DB5B9B3C7D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53ACE-9DC9-5833-9E10-5A948D8D4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9A689-B24E-44A5-58DC-9F9A82449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C32AB-D47B-E2DC-A95E-E27690728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51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5EB9E3-AC3C-8324-C6C8-762E473849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6952FC-B982-2522-8374-38C77F69D7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E8262-2261-962D-03A3-CD98E6D4B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532B6-1012-82F8-70F9-CBC76778C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CF7BC6-CB10-1081-7EE6-1C8FEECD7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985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1C99AD-303D-14AE-0FE4-B5FD273D3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ECC681-57FF-289C-508C-DDCC767A9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4F743-0734-0BA3-FB0C-4A3D9C1FF0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18637-EC4E-82DA-8D28-DE11AD3B3F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D47E2-582B-AF2E-2A06-42C8D2F766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766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0610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98F9D24-CFF1-CF45-E4A8-6C224E674788}"/>
              </a:ext>
            </a:extLst>
          </p:cNvPr>
          <p:cNvCxnSpPr>
            <a:cxnSpLocks/>
          </p:cNvCxnSpPr>
          <p:nvPr/>
        </p:nvCxnSpPr>
        <p:spPr>
          <a:xfrm>
            <a:off x="-955040" y="2473959"/>
            <a:ext cx="9591040" cy="0"/>
          </a:xfrm>
          <a:prstGeom prst="line">
            <a:avLst/>
          </a:prstGeom>
          <a:gradFill flip="none" rotWithShape="1">
            <a:gsLst>
              <a:gs pos="0">
                <a:srgbClr val="AD0680"/>
              </a:gs>
              <a:gs pos="58000">
                <a:srgbClr val="BE2080"/>
              </a:gs>
              <a:gs pos="100000">
                <a:srgbClr val="D94580"/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noFill/>
            <a:prstDash val="solid"/>
          </a:ln>
          <a:effectLst/>
        </p:spPr>
        <p:style>
          <a:lnRef idx="3">
            <a:scrgbClr r="0" g="0" b="0"/>
          </a:lnRef>
          <a:fillRef idx="1">
            <a:scrgbClr r="0" g="0" b="0"/>
          </a:fillRef>
          <a:effectRef idx="1">
            <a:scrgbClr r="0" g="0" b="0"/>
          </a:effectRef>
          <a:fontRef idx="minor">
            <a:schemeClr val="lt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7E51E94-D892-E5ED-2730-33D073043BAB}"/>
              </a:ext>
            </a:extLst>
          </p:cNvPr>
          <p:cNvGrpSpPr/>
          <p:nvPr/>
        </p:nvGrpSpPr>
        <p:grpSpPr>
          <a:xfrm>
            <a:off x="871870" y="961080"/>
            <a:ext cx="10600591" cy="5901842"/>
            <a:chOff x="228600" y="240469"/>
            <a:chExt cx="32689800" cy="18199931"/>
          </a:xfrm>
        </p:grpSpPr>
        <p:sp>
          <p:nvSpPr>
            <p:cNvPr id="4" name="Rounded Rectangle 6">
              <a:extLst>
                <a:ext uri="{FF2B5EF4-FFF2-40B4-BE49-F238E27FC236}">
                  <a16:creationId xmlns:a16="http://schemas.microsoft.com/office/drawing/2014/main" id="{E9700154-87A4-B67D-476E-D352C70402C0}"/>
                </a:ext>
              </a:extLst>
            </p:cNvPr>
            <p:cNvSpPr/>
            <p:nvPr/>
          </p:nvSpPr>
          <p:spPr>
            <a:xfrm>
              <a:off x="228600" y="393780"/>
              <a:ext cx="32689800" cy="219701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28751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600">
                <a:solidFill>
                  <a:srgbClr val="B6128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13">
              <a:extLst>
                <a:ext uri="{FF2B5EF4-FFF2-40B4-BE49-F238E27FC236}">
                  <a16:creationId xmlns:a16="http://schemas.microsoft.com/office/drawing/2014/main" id="{55B91FD1-39CC-7828-36E0-FAEA7C32C2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9636" y="240469"/>
              <a:ext cx="31508701" cy="22743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en-US" sz="1800" b="1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 OF THE ABSTRACT</a:t>
              </a:r>
              <a:r>
                <a:rPr lang="en-US" altLang="en-US" sz="11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US" altLang="en-US" sz="11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1400" b="1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NAMES OF THE ABSTRACT AUTHORS </a:t>
              </a:r>
            </a:p>
            <a:p>
              <a:pPr algn="ctr"/>
              <a:r>
                <a:rPr lang="en-US" altLang="en-US" sz="1100" b="1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AFFILIATIONS OF THE ABSTRACT AUTHORS </a:t>
              </a:r>
            </a:p>
          </p:txBody>
        </p:sp>
        <p:sp>
          <p:nvSpPr>
            <p:cNvPr id="6" name="Flowchart: Data 5">
              <a:extLst>
                <a:ext uri="{FF2B5EF4-FFF2-40B4-BE49-F238E27FC236}">
                  <a16:creationId xmlns:a16="http://schemas.microsoft.com/office/drawing/2014/main" id="{81C3328B-A953-9B5B-44BC-C32429565113}"/>
                </a:ext>
              </a:extLst>
            </p:cNvPr>
            <p:cNvSpPr/>
            <p:nvPr/>
          </p:nvSpPr>
          <p:spPr>
            <a:xfrm>
              <a:off x="565150" y="522288"/>
              <a:ext cx="5965375" cy="1763713"/>
            </a:xfrm>
            <a:prstGeom prst="flowChartInputOutput">
              <a:avLst/>
            </a:prstGeom>
            <a:solidFill>
              <a:srgbClr val="B612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28751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600">
                <a:solidFill>
                  <a:srgbClr val="B6128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220AABF8-8B83-887C-B9C3-F96B2A6FC5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674688"/>
              <a:ext cx="3930636" cy="1392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College or University Logo</a:t>
              </a:r>
            </a:p>
          </p:txBody>
        </p:sp>
        <p:sp>
          <p:nvSpPr>
            <p:cNvPr id="8" name="Rounded Rectangle 8">
              <a:extLst>
                <a:ext uri="{FF2B5EF4-FFF2-40B4-BE49-F238E27FC236}">
                  <a16:creationId xmlns:a16="http://schemas.microsoft.com/office/drawing/2014/main" id="{E08F262E-070B-AAEE-3773-0D166F0B6E01}"/>
                </a:ext>
              </a:extLst>
            </p:cNvPr>
            <p:cNvSpPr/>
            <p:nvPr/>
          </p:nvSpPr>
          <p:spPr>
            <a:xfrm>
              <a:off x="228600" y="2874963"/>
              <a:ext cx="8001000" cy="1556543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28751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600">
                <a:solidFill>
                  <a:srgbClr val="B6128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Rounded Rectangle 9">
              <a:extLst>
                <a:ext uri="{FF2B5EF4-FFF2-40B4-BE49-F238E27FC236}">
                  <a16:creationId xmlns:a16="http://schemas.microsoft.com/office/drawing/2014/main" id="{BCC803AE-111C-1800-A29F-D09FCF50F212}"/>
                </a:ext>
              </a:extLst>
            </p:cNvPr>
            <p:cNvSpPr/>
            <p:nvPr/>
          </p:nvSpPr>
          <p:spPr>
            <a:xfrm>
              <a:off x="8458200" y="2874963"/>
              <a:ext cx="8001000" cy="1556543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28751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600" dirty="0">
                <a:solidFill>
                  <a:srgbClr val="B6128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Rounded Rectangle 10">
              <a:extLst>
                <a:ext uri="{FF2B5EF4-FFF2-40B4-BE49-F238E27FC236}">
                  <a16:creationId xmlns:a16="http://schemas.microsoft.com/office/drawing/2014/main" id="{F58E8466-31F2-BDBF-EAF1-28E71AF84FA8}"/>
                </a:ext>
              </a:extLst>
            </p:cNvPr>
            <p:cNvSpPr/>
            <p:nvPr/>
          </p:nvSpPr>
          <p:spPr>
            <a:xfrm>
              <a:off x="16687800" y="2874963"/>
              <a:ext cx="8001000" cy="1556543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28751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600">
                <a:solidFill>
                  <a:srgbClr val="B6128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1">
              <a:extLst>
                <a:ext uri="{FF2B5EF4-FFF2-40B4-BE49-F238E27FC236}">
                  <a16:creationId xmlns:a16="http://schemas.microsoft.com/office/drawing/2014/main" id="{5FF2A6AA-A39A-3F0F-E632-14B55758F4EB}"/>
                </a:ext>
              </a:extLst>
            </p:cNvPr>
            <p:cNvSpPr/>
            <p:nvPr/>
          </p:nvSpPr>
          <p:spPr>
            <a:xfrm>
              <a:off x="24917400" y="2874963"/>
              <a:ext cx="8001000" cy="1556543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28751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600">
                <a:solidFill>
                  <a:srgbClr val="B6128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4">
              <a:extLst>
                <a:ext uri="{FF2B5EF4-FFF2-40B4-BE49-F238E27FC236}">
                  <a16:creationId xmlns:a16="http://schemas.microsoft.com/office/drawing/2014/main" id="{CE49AB38-A221-C7C9-A62F-FD76E641AE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2819399"/>
              <a:ext cx="8001001" cy="111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en-US" sz="1800" b="1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BACKGROUND</a:t>
              </a:r>
            </a:p>
          </p:txBody>
        </p:sp>
        <p:sp>
          <p:nvSpPr>
            <p:cNvPr id="14" name="TextBox 17">
              <a:extLst>
                <a:ext uri="{FF2B5EF4-FFF2-40B4-BE49-F238E27FC236}">
                  <a16:creationId xmlns:a16="http://schemas.microsoft.com/office/drawing/2014/main" id="{494C346A-1970-6F91-772D-0F3213A0FC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10688636"/>
              <a:ext cx="8001001" cy="111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en-US" sz="1800" b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DEFINITIONS</a:t>
              </a:r>
            </a:p>
          </p:txBody>
        </p:sp>
        <p:sp>
          <p:nvSpPr>
            <p:cNvPr id="15" name="TextBox 18">
              <a:extLst>
                <a:ext uri="{FF2B5EF4-FFF2-40B4-BE49-F238E27FC236}">
                  <a16:creationId xmlns:a16="http://schemas.microsoft.com/office/drawing/2014/main" id="{75598F9D-D8AF-0B4C-8BF0-E32EF220A4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58198" y="2819399"/>
              <a:ext cx="8001001" cy="111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en-US" sz="1800" b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METHODS</a:t>
              </a:r>
            </a:p>
          </p:txBody>
        </p:sp>
        <p:sp>
          <p:nvSpPr>
            <p:cNvPr id="16" name="TextBox 19">
              <a:extLst>
                <a:ext uri="{FF2B5EF4-FFF2-40B4-BE49-F238E27FC236}">
                  <a16:creationId xmlns:a16="http://schemas.microsoft.com/office/drawing/2014/main" id="{83E0341E-18F5-25CC-884C-CE43ABF8AA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63988" y="2819399"/>
              <a:ext cx="8001001" cy="111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en-US" sz="1800" b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RESULTS</a:t>
              </a:r>
            </a:p>
          </p:txBody>
        </p:sp>
        <p:sp>
          <p:nvSpPr>
            <p:cNvPr id="17" name="TextBox 20">
              <a:extLst>
                <a:ext uri="{FF2B5EF4-FFF2-40B4-BE49-F238E27FC236}">
                  <a16:creationId xmlns:a16="http://schemas.microsoft.com/office/drawing/2014/main" id="{DBE8A72E-8D76-3CBB-328A-6D2A048BC1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17399" y="2819399"/>
              <a:ext cx="8001001" cy="111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en-US" sz="1800" b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CONCLUSIONS</a:t>
              </a:r>
            </a:p>
          </p:txBody>
        </p:sp>
        <p:sp>
          <p:nvSpPr>
            <p:cNvPr id="18" name="TextBox 21">
              <a:extLst>
                <a:ext uri="{FF2B5EF4-FFF2-40B4-BE49-F238E27FC236}">
                  <a16:creationId xmlns:a16="http://schemas.microsoft.com/office/drawing/2014/main" id="{9F3E37E7-1088-F956-AA3B-507627B9AB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17399" y="14859001"/>
              <a:ext cx="8001001" cy="111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en-US" sz="1800" b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REFERENCES</a:t>
              </a:r>
            </a:p>
          </p:txBody>
        </p:sp>
        <p:sp>
          <p:nvSpPr>
            <p:cNvPr id="19" name="TextBox 22">
              <a:extLst>
                <a:ext uri="{FF2B5EF4-FFF2-40B4-BE49-F238E27FC236}">
                  <a16:creationId xmlns:a16="http://schemas.microsoft.com/office/drawing/2014/main" id="{EECAAA1F-C44D-5714-6607-3C049DD213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998" y="3751262"/>
              <a:ext cx="7848600" cy="5384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adipisicing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sed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labore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et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dolore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magna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aliqua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enim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ad minim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veniam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quis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nostrud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exercitation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ullamco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laboris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nisi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aliquip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ex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commodo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consequat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Duis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aute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irure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dolor in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reprehenderit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voluptate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velit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esse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cillum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dolore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eu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fugiat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nulla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pariatur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Excepteur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occaecat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cupidatat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non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proident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sunt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 culpa qui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officia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deserunt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mollit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anim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id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laborum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20" name="TextBox 23">
              <a:extLst>
                <a:ext uri="{FF2B5EF4-FFF2-40B4-BE49-F238E27FC236}">
                  <a16:creationId xmlns:a16="http://schemas.microsoft.com/office/drawing/2014/main" id="{80299CA4-81B4-2570-5C42-34F5D45748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998" y="11691938"/>
              <a:ext cx="7772398" cy="5848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adipisicing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sed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labore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et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dolore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magna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aliqua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enim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ad minim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veniam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quis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nostrud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exercitation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ullamco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laboris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nisi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aliquip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ex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commodo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consequat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Duis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aute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irure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dolor in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reprehenderit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voluptate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velit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esse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cillum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dolore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eu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fugiat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nulla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pariatur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Excepteur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occaecat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cupidatat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non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proident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sunt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 culpa qui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officia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deserunt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mollit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anim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id     </a:t>
              </a:r>
              <a:b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est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00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laborum</a:t>
              </a:r>
              <a:r>
                <a:rPr lang="en-US" altLang="en-US" sz="100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21" name="TextBox 24">
              <a:extLst>
                <a:ext uri="{FF2B5EF4-FFF2-40B4-BE49-F238E27FC236}">
                  <a16:creationId xmlns:a16="http://schemas.microsoft.com/office/drawing/2014/main" id="{0A1017F2-1A83-1130-1070-FCE12CDFD6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10602" y="3751262"/>
              <a:ext cx="7848599" cy="13809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adipisicing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et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dolore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magna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aliqua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enim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ad minim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veniam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quis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nostrud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exercitation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ullamco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laboris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nisi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aliquip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ex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commodo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consequat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Duis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aute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irure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dolor in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reprehenderit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voluptate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velit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esse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cillum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dolore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eu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fugiat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nulla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pariatur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Excepteur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occaecat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cupidatat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non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proident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 culpa qui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officia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deserunt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mollit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anim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id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laborum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Lorem ipsum dolor sit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adipisicing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et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dolore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magna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aliqua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enim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ad minim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veniam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quis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nostrud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exercitation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ullamco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laboris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nisi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aliquip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ex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commodo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consequat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Duis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aute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irure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dolor in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reprehenderit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voluptate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velit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esse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cillum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dolore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eu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fugiat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nulla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pariatur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Excepteur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occaecat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cupidatat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non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proident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 culpa qui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officia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deserunt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mollit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anim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id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laborum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Lorem ipsum dolor sit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adipisicing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et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dolore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magna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aliqua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enim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ad minim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veniam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quis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nostrud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exercitation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ullamco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laboris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nisi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aliquip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ex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commodo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consequat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Duis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aute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irure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dolor in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reprehenderit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voluptate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velit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esse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cillum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dolore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eu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fugiat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nulla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pariatur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Excepteur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22" name="TextBox 27">
              <a:extLst>
                <a:ext uri="{FF2B5EF4-FFF2-40B4-BE49-F238E27FC236}">
                  <a16:creationId xmlns:a16="http://schemas.microsoft.com/office/drawing/2014/main" id="{AEA8A65D-3CC1-4547-DC57-6C645456C9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93598" y="15959139"/>
              <a:ext cx="7848600" cy="2135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adipisicing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et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dolore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magna </a:t>
              </a:r>
              <a:b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aliqua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enim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ad minim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veniam</a:t>
              </a:r>
              <a:endParaRPr lang="en-US" altLang="en-US" sz="950" dirty="0">
                <a:solidFill>
                  <a:srgbClr val="B6128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8">
              <a:extLst>
                <a:ext uri="{FF2B5EF4-FFF2-40B4-BE49-F238E27FC236}">
                  <a16:creationId xmlns:a16="http://schemas.microsoft.com/office/drawing/2014/main" id="{4D74B9B9-F173-BFBA-BD51-94340F2A33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40198" y="3733802"/>
              <a:ext cx="7848599" cy="13809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adipisicing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et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dolore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magna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aliqua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enim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ad minim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veniam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quis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nostrud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exercitation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ullamco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laboris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nisi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aliquip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ex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commodo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consequat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Duis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aute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irure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dolor in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reprehenderit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voluptate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velit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esse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cillum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dolore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eu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fugiat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nulla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pariatur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Excepteur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occaecat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cupidatat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non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proident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 culpa qui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officia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deserunt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mollit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anim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id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laborum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Lorem ipsum dolor sit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adipisicing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et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dolore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magna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aliqua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enim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ad minim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veniam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quis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nostrud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exercitation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ullamco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laboris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nisi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aliquip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ex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commodo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consequat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Duis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aute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irure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dolor in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reprehenderit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voluptate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velit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esse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cillum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dolore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eu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fugiat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nulla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pariatur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Excepteur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occaecat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cupidatat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non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proident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 culpa qui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officia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deserunt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mollit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anim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id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laborum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Lorem ipsum dolor sit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adipisicing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et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dolore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magna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aliqua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enim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ad minim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veniam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quis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nostrud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exercitation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ullamco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laboris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nisi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aliquip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ex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commodo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consequat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Duis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aute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irure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dolor in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reprehenderit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voluptate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velit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esse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cillum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dolore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eu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fugiat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nulla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pariatur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Excepteur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24" name="TextBox 29">
              <a:extLst>
                <a:ext uri="{FF2B5EF4-FFF2-40B4-BE49-F238E27FC236}">
                  <a16:creationId xmlns:a16="http://schemas.microsoft.com/office/drawing/2014/main" id="{C6217891-428C-F9CC-2CBA-29479BE3FF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069800" y="3733801"/>
              <a:ext cx="7848600" cy="9097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874963" fontAlgn="base">
                <a:spcBef>
                  <a:spcPct val="0"/>
                </a:spcBef>
                <a:spcAft>
                  <a:spcPct val="0"/>
                </a:spcAft>
                <a:defRPr sz="57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adipisicing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et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dolore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magna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aliqua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enim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ad minim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veniam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quis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nostrud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exercitation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ullamco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laboris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nisi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aliquip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ex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commodo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consequat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Duis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aute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irure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dolor in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reprehenderit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voluptate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velit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esse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cillum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dolore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eu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fugiat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nulla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pariatur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Excepteur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occaecat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cupidatat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non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proident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 culpa qui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officia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deserunt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mollit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anim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id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laborum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Lorem ipsum dolor sit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adipisicing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et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dolore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magna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aliqua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enim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ad minim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veniam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quis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nostrud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exercitation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ullamco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laboris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nisi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aliquip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ex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commodo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consequat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Duis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aute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irure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dolor in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reprehenderit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voluptate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velit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esse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cillum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dolore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eu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fugiat</a:t>
              </a:r>
              <a:r>
                <a:rPr lang="en-US" altLang="en-US" sz="950" dirty="0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950" dirty="0" err="1">
                  <a:solidFill>
                    <a:srgbClr val="B61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nulla</a:t>
              </a:r>
              <a:endParaRPr lang="en-US" altLang="en-US" sz="950" dirty="0">
                <a:solidFill>
                  <a:srgbClr val="B6128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5513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1870</TotalTime>
  <Words>771</Words>
  <Application>Microsoft Office PowerPoint</Application>
  <PresentationFormat>Widescreen</PresentationFormat>
  <Paragraphs>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GLOBAL HEALTHCARE ACADEMY PVT LTD</dc:creator>
  <cp:lastModifiedBy>Elysian-Desginer</cp:lastModifiedBy>
  <cp:revision>666</cp:revision>
  <dcterms:created xsi:type="dcterms:W3CDTF">2023-02-06T05:59:07Z</dcterms:created>
  <dcterms:modified xsi:type="dcterms:W3CDTF">2024-09-13T08:17:49Z</dcterms:modified>
</cp:coreProperties>
</file>